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Cover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Company Name</a:t>
            </a:r>
          </a:p>
          <a:p>
            <a:r>
              <a:t>Tagline or Vision Statement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Describe the pain point or gap in the market. Use data to validate 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Explain your product/service and how it solves the problem.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Market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Highlight market size, growth potential, and target segment.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Product 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Screenshots, features, or a short description of how your product works.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Business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How do you make money? Outline pricing and revenue streams.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Key milestones, metrics, user growth, or early partnerships.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Go-to-Market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How will you reach and acquire customers?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Competitive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Compare competitors and show your unique value proposition.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Financials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Show 3–5 year projections: revenue, expenses, and key metrics.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How much funding are you raising? What will it be used for?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Highlight founders, key team members, and their backgrounds.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Vision / Closing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Restate your mission. Inspire belief and close confidently.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